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79" r:id="rId3"/>
    <p:sldId id="257" r:id="rId4"/>
    <p:sldId id="273" r:id="rId5"/>
    <p:sldId id="274" r:id="rId6"/>
    <p:sldId id="275" r:id="rId7"/>
    <p:sldId id="266" r:id="rId8"/>
    <p:sldId id="276" r:id="rId9"/>
    <p:sldId id="264" r:id="rId10"/>
    <p:sldId id="277" r:id="rId11"/>
    <p:sldId id="278" r:id="rId12"/>
    <p:sldId id="268" r:id="rId13"/>
    <p:sldId id="272" r:id="rId14"/>
    <p:sldId id="271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4223"/>
    <a:srgbClr val="F80C98"/>
    <a:srgbClr val="FC9308"/>
    <a:srgbClr val="F855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4" autoAdjust="0"/>
    <p:restoredTop sz="64198" autoAdjust="0"/>
  </p:normalViewPr>
  <p:slideViewPr>
    <p:cSldViewPr showGuides="1">
      <p:cViewPr varScale="1">
        <p:scale>
          <a:sx n="44" d="100"/>
          <a:sy n="44" d="100"/>
        </p:scale>
        <p:origin x="1496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580" y="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13EAB-36FB-4A55-BB88-298BC5CC160E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02C54-47F9-4EFE-970D-A63C9DE117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71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1515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97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>
                <a:solidFill>
                  <a:prstClr val="black"/>
                </a:solidFill>
              </a:rPr>
              <a:pPr/>
              <a:t>12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16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941513" y="395288"/>
            <a:ext cx="2974975" cy="22320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620688" y="2627784"/>
            <a:ext cx="5904656" cy="5760640"/>
          </a:xfrm>
        </p:spPr>
        <p:txBody>
          <a:bodyPr/>
          <a:lstStyle/>
          <a:p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>
                <a:solidFill>
                  <a:prstClr val="black"/>
                </a:solidFill>
              </a:rPr>
              <a:pPr/>
              <a:t>13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584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4569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451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24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>
                <a:solidFill>
                  <a:prstClr val="black"/>
                </a:solidFill>
              </a:rPr>
              <a:pPr/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16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66838" y="685800"/>
            <a:ext cx="4124325" cy="309403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685800" y="3851920"/>
            <a:ext cx="5486400" cy="4114800"/>
          </a:xfrm>
        </p:spPr>
        <p:txBody>
          <a:bodyPr/>
          <a:lstStyle/>
          <a:p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>
                <a:solidFill>
                  <a:prstClr val="black"/>
                </a:solidFill>
              </a:rPr>
              <a:pPr/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778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兩個條件；</a:t>
            </a:r>
            <a:endParaRPr lang="en-US" altLang="zh-CN" dirty="0"/>
          </a:p>
          <a:p>
            <a:r>
              <a:rPr lang="zh-CN" altLang="en-US" dirty="0"/>
              <a:t>內在：柔和謙卑</a:t>
            </a:r>
            <a:endParaRPr lang="en-US" altLang="zh-CN" dirty="0"/>
          </a:p>
          <a:p>
            <a:r>
              <a:rPr lang="zh-CN" altLang="en-US"/>
              <a:t>外在：負主的軛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>
                <a:solidFill>
                  <a:prstClr val="black"/>
                </a:solidFill>
              </a:rPr>
              <a:pPr/>
              <a:t>6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16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606550" y="685800"/>
            <a:ext cx="3644900" cy="273367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509228" y="3563888"/>
            <a:ext cx="5839544" cy="4114800"/>
          </a:xfrm>
        </p:spPr>
        <p:txBody>
          <a:bodyPr/>
          <a:lstStyle/>
          <a:p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553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606550" y="685800"/>
            <a:ext cx="3644900" cy="273367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509228" y="3563888"/>
            <a:ext cx="5839544" cy="4114800"/>
          </a:xfrm>
        </p:spPr>
        <p:txBody>
          <a:bodyPr/>
          <a:lstStyle/>
          <a:p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553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2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0369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606550" y="685800"/>
            <a:ext cx="3644900" cy="273367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>
          <a:xfrm>
            <a:off x="509228" y="3563888"/>
            <a:ext cx="5839544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CN" altLang="en-US" sz="2000" dirty="0"/>
              <a:t>耶穌沒有為自己行過任何一個神蹟；禁食</a:t>
            </a:r>
            <a:r>
              <a:rPr lang="en-US" altLang="zh-CN" sz="2000" dirty="0"/>
              <a:t>40</a:t>
            </a:r>
            <a:r>
              <a:rPr lang="zh-CN" altLang="en-US" sz="2000" dirty="0"/>
              <a:t>晝夜後受試探，也沒有。</a:t>
            </a:r>
            <a:endParaRPr lang="en-US" altLang="zh-CN" sz="2000" dirty="0"/>
          </a:p>
          <a:p>
            <a:pPr>
              <a:spcAft>
                <a:spcPts val="1200"/>
              </a:spcAft>
            </a:pPr>
            <a:r>
              <a:rPr lang="zh-CN" altLang="en-US" sz="2000" b="1" dirty="0"/>
              <a:t>我們的問題常源自於“自己”太多；教會問題多也是因為“自己”太多。</a:t>
            </a:r>
            <a:endParaRPr lang="en-US" altLang="zh-CN" sz="2000" b="1" dirty="0"/>
          </a:p>
          <a:p>
            <a:pPr>
              <a:spcAft>
                <a:spcPts val="1200"/>
              </a:spcAft>
            </a:pPr>
            <a:r>
              <a:rPr lang="zh-CN" altLang="en-US" sz="2000" dirty="0"/>
              <a:t>耶穌：</a:t>
            </a:r>
            <a:r>
              <a:rPr lang="zh-TW" altLang="en-US" sz="2000" b="1" dirty="0"/>
              <a:t>愛惜自己生命的，就失喪生命；在這世上恨惡自己生命的，就要保守生命到永生。</a:t>
            </a:r>
            <a:r>
              <a:rPr lang="zh-CN" altLang="en-US" sz="2000" dirty="0"/>
              <a:t>（約</a:t>
            </a:r>
            <a:r>
              <a:rPr lang="en-US" altLang="zh-CN" sz="2000" dirty="0"/>
              <a:t>12</a:t>
            </a:r>
            <a:r>
              <a:rPr lang="zh-CN" altLang="en-US" sz="2000" dirty="0"/>
              <a:t>：</a:t>
            </a:r>
            <a:r>
              <a:rPr lang="en-US" altLang="zh-CN" sz="2000" dirty="0"/>
              <a:t>25</a:t>
            </a:r>
            <a:r>
              <a:rPr lang="zh-CN" altLang="en-US" sz="2000" dirty="0"/>
              <a:t>）</a:t>
            </a:r>
            <a:endParaRPr lang="zh-TW" altLang="en-US" sz="2000" dirty="0"/>
          </a:p>
          <a:p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02C54-47F9-4EFE-970D-A63C9DE1176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55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5B0E7D2-045A-4B86-B55A-4FA78FC56EF5}" type="datetimeFigureOut">
              <a:rPr lang="zh-TW" altLang="en-US" smtClean="0"/>
              <a:t>2018/8/19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C13BA6D-CF88-46E9-B1EB-12FD2A90593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</a:rPr>
              <a:t>經文：馬太</a:t>
            </a:r>
            <a:r>
              <a:rPr lang="en-US" altLang="zh-CN" sz="4000" b="1" dirty="0">
                <a:solidFill>
                  <a:schemeClr val="tx1"/>
                </a:solidFill>
              </a:rPr>
              <a:t>11</a:t>
            </a:r>
            <a:r>
              <a:rPr lang="zh-CN" altLang="en-US" sz="4000" b="1" dirty="0">
                <a:solidFill>
                  <a:schemeClr val="tx1"/>
                </a:solidFill>
              </a:rPr>
              <a:t>：</a:t>
            </a:r>
            <a:r>
              <a:rPr lang="en-US" altLang="zh-CN" sz="4000" b="1" dirty="0">
                <a:solidFill>
                  <a:schemeClr val="tx1"/>
                </a:solidFill>
              </a:rPr>
              <a:t>28-30</a:t>
            </a:r>
          </a:p>
          <a:p>
            <a:endParaRPr lang="en-US" altLang="zh-CN" sz="4000" dirty="0">
              <a:solidFill>
                <a:schemeClr val="tx1"/>
              </a:solidFill>
            </a:endParaRPr>
          </a:p>
          <a:p>
            <a:endParaRPr lang="zh-TW" altLang="en-US" sz="40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8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得享安息</a:t>
            </a:r>
            <a:endParaRPr lang="zh-TW" altLang="en-US" sz="8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200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14386" y="188640"/>
            <a:ext cx="748883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二、學主樣式：柔和謙卑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謙卑是“</a:t>
            </a:r>
            <a:r>
              <a:rPr lang="zh-CN" altLang="en-US" sz="4400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倒空自己</a:t>
            </a: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”</a:t>
            </a:r>
            <a:endParaRPr lang="en-US" altLang="zh-CN" sz="4400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“祂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本有神的形象，不以自己與神同等為強奪的，反倒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虛己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，取了奴僕的形象。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” （腓</a:t>
            </a:r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dirty="0">
                <a:latin typeface="KaiTi" panose="02010609060101010101" pitchFamily="49" charset="-122"/>
                <a:ea typeface="KaiTi" panose="02010609060101010101" pitchFamily="49" charset="-122"/>
              </a:rPr>
              <a:t>6-7</a:t>
            </a:r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131539" y="4365104"/>
            <a:ext cx="4536504" cy="144655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虛己 </a:t>
            </a:r>
            <a:r>
              <a:rPr lang="en-US" altLang="zh-CN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= </a:t>
            </a:r>
            <a:r>
              <a:rPr lang="zh-CN" alt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倒空自己</a:t>
            </a:r>
            <a:r>
              <a:rPr lang="zh-CN" alt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zh-CN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Empty Himself</a:t>
            </a:r>
            <a:r>
              <a:rPr lang="zh-CN" alt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TW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604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FEBC0F16-8512-4B09-A914-1A28D55085CE}"/>
              </a:ext>
            </a:extLst>
          </p:cNvPr>
          <p:cNvSpPr txBox="1"/>
          <p:nvPr/>
        </p:nvSpPr>
        <p:spPr>
          <a:xfrm>
            <a:off x="827584" y="1196752"/>
            <a:ext cx="7812868" cy="298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愛惜</a:t>
            </a:r>
            <a:r>
              <a:rPr lang="zh-TW" altLang="en-US" sz="44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自己</a:t>
            </a:r>
            <a:r>
              <a:rPr lang="zh-TW" altLang="en-US" sz="4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生命的，就失喪生命；在這世上恨惡</a:t>
            </a:r>
            <a:r>
              <a:rPr lang="zh-TW" altLang="en-US" sz="44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自己</a:t>
            </a:r>
            <a:r>
              <a:rPr lang="zh-TW" altLang="en-US" sz="44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生命的，就要保守生命到永生。</a:t>
            </a:r>
            <a:r>
              <a:rPr lang="zh-CN" altLang="en-US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（約</a:t>
            </a:r>
            <a:r>
              <a:rPr lang="en-US" altLang="zh-CN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CN" altLang="en-US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2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329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39552" y="195447"/>
            <a:ext cx="8280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“凡勞苦擔重擔的人，可以到我這裡來，我就使你們得安息。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我心裡柔和謙卑，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你們當負我的軛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，學我的樣式；這樣，你們心裡就必得享安息。因為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我的軛是容易的，我的擔子是輕省的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（太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28-30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435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06791" y="327562"/>
            <a:ext cx="73088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5400" dirty="0">
                <a:latin typeface="SimHei" panose="02010609060101010101" pitchFamily="49" charset="-122"/>
                <a:ea typeface="SimHei" panose="02010609060101010101" pitchFamily="49" charset="-122"/>
              </a:rPr>
              <a:t>三、負主的軛 </a:t>
            </a:r>
            <a:endParaRPr lang="en-US" altLang="zh-CN" sz="4400" b="1" dirty="0"/>
          </a:p>
          <a:p>
            <a:pPr marL="1485900" lvl="2" indent="-571500">
              <a:spcAft>
                <a:spcPts val="1200"/>
              </a:spcAft>
              <a:buFontTx/>
              <a:buBlip>
                <a:blip r:embed="rId3"/>
              </a:buBlip>
            </a:pPr>
            <a:r>
              <a:rPr lang="zh-CN" altLang="en-US" sz="4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節制</a:t>
            </a:r>
            <a:r>
              <a:rPr lang="en-US" altLang="zh-CN" sz="4400" b="1" dirty="0"/>
              <a:t> -</a:t>
            </a:r>
            <a:endParaRPr lang="en-US" altLang="zh-TW" sz="4400" b="1" dirty="0"/>
          </a:p>
          <a:p>
            <a:pPr marL="1485900" lvl="2" indent="-571500">
              <a:spcAft>
                <a:spcPts val="1200"/>
              </a:spcAft>
              <a:buFontTx/>
              <a:buBlip>
                <a:blip r:embed="rId3"/>
              </a:buBlip>
            </a:pPr>
            <a:r>
              <a:rPr lang="zh-TW" altLang="en-US" sz="4400" b="1" dirty="0"/>
              <a:t>工作 </a:t>
            </a:r>
            <a:r>
              <a:rPr lang="en-US" altLang="zh-CN" sz="4400" b="1" dirty="0"/>
              <a:t>-</a:t>
            </a:r>
            <a:endParaRPr lang="en-US" altLang="zh-CN" sz="3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747352" y="3565945"/>
            <a:ext cx="7920880" cy="187743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天天背負我們重擔的主，就是拯救我們的神，是應當稱頌的！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（詩</a:t>
            </a:r>
            <a:r>
              <a:rPr lang="en-US" altLang="zh-C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68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220785" y="1312447"/>
            <a:ext cx="38164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4400" b="1" dirty="0">
                <a:solidFill>
                  <a:srgbClr val="FFFF00"/>
                </a:solidFill>
              </a:rPr>
              <a:t>軛是容易的</a:t>
            </a:r>
            <a:endParaRPr lang="en-US" altLang="zh-TW" sz="4400" b="1" dirty="0">
              <a:solidFill>
                <a:srgbClr val="FFFF00"/>
              </a:solidFill>
            </a:endParaRPr>
          </a:p>
          <a:p>
            <a:pPr>
              <a:spcAft>
                <a:spcPts val="1200"/>
              </a:spcAft>
            </a:pPr>
            <a:r>
              <a:rPr lang="zh-TW" altLang="en-US" sz="4400" b="1" dirty="0">
                <a:solidFill>
                  <a:srgbClr val="FFFF00"/>
                </a:solidFill>
              </a:rPr>
              <a:t>擔子是輕省的</a:t>
            </a:r>
            <a:endParaRPr lang="zh-TW" altLang="en-US" dirty="0">
              <a:solidFill>
                <a:srgbClr val="FFFF00"/>
              </a:solidFill>
            </a:endParaRPr>
          </a:p>
        </p:txBody>
      </p:sp>
      <p:pic>
        <p:nvPicPr>
          <p:cNvPr id="7" name="Picture 2" descr="“軛”的图片搜索结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791" y="1335661"/>
            <a:ext cx="6408712" cy="480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單箭頭接點 7"/>
          <p:cNvCxnSpPr/>
          <p:nvPr/>
        </p:nvCxnSpPr>
        <p:spPr>
          <a:xfrm>
            <a:off x="2941566" y="1335661"/>
            <a:ext cx="503558" cy="1823427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tailEnd type="stealth" w="lg" len="lg"/>
          </a:ln>
          <a:effectLst/>
        </p:spPr>
      </p:cxnSp>
      <p:sp>
        <p:nvSpPr>
          <p:cNvPr id="9" name="文字方塊 8"/>
          <p:cNvSpPr txBox="1"/>
          <p:nvPr/>
        </p:nvSpPr>
        <p:spPr>
          <a:xfrm>
            <a:off x="747352" y="2636912"/>
            <a:ext cx="8009541" cy="255454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惟有詳細察看那全備、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使人自由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之律法的，並且時常如此，這人既不是聽了就忘，乃是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實在行出來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，就在他所行的事上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必然得福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。（雅</a:t>
            </a:r>
            <a:r>
              <a:rPr lang="en-US" altLang="zh-C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1:25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000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6" grpId="0" uiExpand="1" build="p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39552" y="886073"/>
            <a:ext cx="806489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600"/>
              </a:lnSpc>
              <a:spcAft>
                <a:spcPts val="1200"/>
              </a:spcAft>
            </a:pPr>
            <a:r>
              <a:rPr lang="zh-CN" altLang="en-US" sz="40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柔和謙卑</a:t>
            </a:r>
            <a:r>
              <a:rPr lang="zh-CN" altLang="en-US" sz="40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當叫眾人知道你們謙讓的心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主已經近了。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4:5)</a:t>
            </a:r>
          </a:p>
          <a:p>
            <a:pPr>
              <a:lnSpc>
                <a:spcPts val="4600"/>
              </a:lnSpc>
              <a:spcAft>
                <a:spcPts val="1200"/>
              </a:spcAft>
            </a:pPr>
            <a:r>
              <a:rPr lang="zh-CN" altLang="en-US" sz="40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行主的道</a:t>
            </a:r>
            <a:r>
              <a:rPr lang="zh-CN" altLang="en-US" sz="40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無論做什麼，都要從心裡做，像是給主做的，不是給人做的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4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</a:t>
            </a:r>
            <a:r>
              <a:rPr lang="en-US" altLang="zh-CN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:23</a:t>
            </a:r>
            <a:r>
              <a:rPr lang="zh-CN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600"/>
              </a:lnSpc>
              <a:spcAft>
                <a:spcPts val="1200"/>
              </a:spcAft>
            </a:pPr>
            <a:r>
              <a:rPr lang="zh-CN" altLang="en-US" sz="40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順服改變</a:t>
            </a:r>
            <a:r>
              <a:rPr lang="zh-CN" altLang="en-US" sz="40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感謝神！因為你們從前雖然作罪的奴僕，現今卻從心裡順服了所傳給你們道理的模範。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6:17)</a:t>
            </a:r>
          </a:p>
          <a:p>
            <a:pPr>
              <a:lnSpc>
                <a:spcPts val="4800"/>
              </a:lnSpc>
              <a:spcAft>
                <a:spcPts val="1200"/>
              </a:spcAft>
            </a:pP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spcAft>
                <a:spcPts val="1200"/>
              </a:spcAft>
            </a:pP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39552" y="21977"/>
            <a:ext cx="76274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四、結論：得享安息的秘訣</a:t>
            </a:r>
            <a:endParaRPr lang="zh-TW" altLang="en-US" sz="44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902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87624" y="1186312"/>
            <a:ext cx="67687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我們一生的年日是七十歲，若是強壯可到八十歲；但其中所矜誇的不過是勞苦愁煩，轉眼成空，我們便如飛而去。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32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（詩</a:t>
            </a:r>
            <a:r>
              <a:rPr lang="en-US" altLang="zh-CN" sz="32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90</a:t>
            </a:r>
            <a:r>
              <a:rPr lang="zh-CN" altLang="en-US" sz="32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32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2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616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514" y="44624"/>
            <a:ext cx="6106660" cy="6875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817749" y="254399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Segoe UI Black" panose="020B0A02040204020203" pitchFamily="34" charset="0"/>
              </a:rPr>
              <a:t>工作</a:t>
            </a:r>
            <a:endParaRPr lang="zh-TW" altLang="en-US" sz="48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185901" y="152099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Segoe UI Black" panose="020B0A02040204020203" pitchFamily="34" charset="0"/>
              </a:rPr>
              <a:t>家庭</a:t>
            </a:r>
            <a:endParaRPr lang="zh-TW" altLang="en-US" sz="48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436096" y="1510412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Segoe UI Black" panose="020B0A02040204020203" pitchFamily="34" charset="0"/>
              </a:rPr>
              <a:t>婚姻</a:t>
            </a:r>
            <a:endParaRPr lang="zh-TW" altLang="en-US" sz="48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111505" y="2165955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Segoe UI Black" panose="020B0A02040204020203" pitchFamily="34" charset="0"/>
              </a:rPr>
              <a:t>身體</a:t>
            </a:r>
            <a:endParaRPr lang="zh-TW" altLang="en-US" sz="48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10006" y="3029323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Segoe UI Black" panose="020B0A02040204020203" pitchFamily="34" charset="0"/>
              </a:rPr>
              <a:t>罪律</a:t>
            </a:r>
            <a:endParaRPr lang="zh-TW" altLang="en-US" sz="4800" b="1" dirty="0">
              <a:solidFill>
                <a:srgbClr val="FF0000"/>
              </a:solidFill>
              <a:latin typeface="SimHei" panose="02010609060101010101" pitchFamily="49" charset="-122"/>
              <a:ea typeface="SimHei" panose="02010609060101010101" pitchFamily="49" charset="-122"/>
              <a:cs typeface="Segoe UI Black" panose="020B0A02040204020203" pitchFamily="34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 rot="21062179">
            <a:off x="1900153" y="2404337"/>
            <a:ext cx="1015663" cy="37609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我真是苦呀！</a:t>
            </a:r>
            <a:endParaRPr lang="zh-TW" altLang="en-US" sz="54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713026" y="858332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rgbClr val="002060"/>
                </a:solidFill>
                <a:latin typeface="SimHei" panose="02010609060101010101" pitchFamily="49" charset="-122"/>
                <a:ea typeface="SimHei" panose="02010609060101010101" pitchFamily="49" charset="-122"/>
                <a:cs typeface="Segoe UI Black" panose="020B0A02040204020203" pitchFamily="34" charset="0"/>
              </a:rPr>
              <a:t>學業</a:t>
            </a:r>
            <a:endParaRPr lang="zh-TW" altLang="en-US" sz="4800" b="1" dirty="0">
              <a:solidFill>
                <a:srgbClr val="002060"/>
              </a:solidFill>
              <a:latin typeface="SimHei" panose="02010609060101010101" pitchFamily="49" charset="-122"/>
              <a:ea typeface="SimHei" panose="02010609060101010101" pitchFamily="49" charset="-122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85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9" grpId="0"/>
      <p:bldP spid="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39552" y="210026"/>
            <a:ext cx="82809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一、耶穌的宣告</a:t>
            </a:r>
            <a:endParaRPr lang="en-US" altLang="zh-CN" sz="4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凡勞苦擔重擔的人，可以到我這裡來，我就使你們得安息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我心裡柔和謙卑，你們當負我的軛，學我的樣式；這樣，你們心裡就必得享安息。因為我的軛是容易的，我的擔子是輕省的。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（太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28-30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609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1580" y="384335"/>
            <a:ext cx="7812868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耶穌的呼喚“</a:t>
            </a:r>
            <a:r>
              <a:rPr lang="zh-CN" altLang="en-US" sz="4800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到我這裡來</a:t>
            </a:r>
            <a:r>
              <a:rPr lang="zh-CN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” </a:t>
            </a:r>
            <a:endParaRPr lang="en-US" altLang="zh-CN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主體恤我們的軟弱</a:t>
            </a:r>
            <a:endParaRPr lang="en-US" altLang="zh-CN" sz="4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主有能力解決問題</a:t>
            </a:r>
            <a:endParaRPr lang="en-US" altLang="zh-CN" sz="4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主是你隨時的幫助</a:t>
            </a:r>
            <a:endParaRPr lang="en-US" altLang="zh-CN" sz="4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spcAft>
                <a:spcPts val="1200"/>
              </a:spcAft>
            </a:pP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spcAft>
                <a:spcPts val="1200"/>
              </a:spcAft>
            </a:pPr>
            <a:endParaRPr lang="en-US" altLang="zh-CN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13363" y="4001812"/>
            <a:ext cx="7668852" cy="193899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所以，我們只管坦然無懼的來到施恩的寶座前，為要得憐恤，蒙恩惠，作隨時的幫助。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（來</a:t>
            </a:r>
            <a:r>
              <a:rPr lang="en-US" altLang="zh-TW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882578" y="2348552"/>
            <a:ext cx="7668852" cy="180049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TW" altLang="en-US" sz="3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因我們的大祭司並非不能體恤我們的軟弱。他也曾凡事受過試探</a:t>
            </a:r>
            <a:r>
              <a:rPr lang="en-US" altLang="zh-TW" sz="3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與我們一樣，只是他沒有犯罪。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（來</a:t>
            </a:r>
            <a:r>
              <a:rPr lang="en-US" altLang="zh-TW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altLang="zh-C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E96FCBD-04D0-40E1-9A21-F9903C3D9BFD}"/>
              </a:ext>
            </a:extLst>
          </p:cNvPr>
          <p:cNvSpPr/>
          <p:nvPr/>
        </p:nvSpPr>
        <p:spPr>
          <a:xfrm>
            <a:off x="719572" y="3248799"/>
            <a:ext cx="7812868" cy="3046988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lvl="0"/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主的靈在我身上，因為他用膏膏我，叫我傳福音給貧窮的人；差遣我報告：被擄的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得釋放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，瞎眼的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得看見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，叫那受壓制的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得自由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（路</a:t>
            </a:r>
            <a:r>
              <a:rPr lang="en-US" altLang="zh-C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329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5" grpId="0" uiExpand="1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39552" y="210026"/>
            <a:ext cx="8280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“凡勞苦擔重擔的人，可以到我這裡來，我就使你們得安息。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我心裡柔和謙卑，你們當負我的軛，學我的樣式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；這樣，你們心裡就必得享安息。因為我的軛是容易的，我的擔子是輕省的。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（太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28-30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461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14386" y="188640"/>
            <a:ext cx="74888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二、學主樣式：柔和謙卑</a:t>
            </a:r>
            <a:endParaRPr lang="en-US" altLang="zh-CN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謙卑是上帝的屬性</a:t>
            </a:r>
            <a:endParaRPr lang="en-US" altLang="zh-CN" sz="4400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18342" y="2553634"/>
            <a:ext cx="8280920" cy="175432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TW" altLang="en-US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世人哪，耶和華已指示你何為善。他向你所要的是什麼呢？只要你行公義，好憐憫，存謙卑的心，與你的神同行。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（彌</a:t>
            </a:r>
            <a:r>
              <a:rPr lang="en-US" altLang="zh-C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43608" y="2545238"/>
            <a:ext cx="6321910" cy="17081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TW" altLang="en-US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誰像耶和華─我們的神呢？他坐在至高之處，自己謙卑，觀看天上地下的事。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（詩</a:t>
            </a:r>
            <a:r>
              <a:rPr lang="en-US" altLang="zh-C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113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5-6</a:t>
            </a:r>
            <a:r>
              <a:rPr lang="zh-CN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139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14386" y="188640"/>
            <a:ext cx="74888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TW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二、學主樣式：柔和謙卑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什麽是謙卑？</a:t>
            </a:r>
            <a:endParaRPr lang="en-US" altLang="zh-CN" sz="4400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8522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4" y="0"/>
            <a:ext cx="7217792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</p:pic>
      <p:sp>
        <p:nvSpPr>
          <p:cNvPr id="4" name="手繪多邊形 3"/>
          <p:cNvSpPr/>
          <p:nvPr/>
        </p:nvSpPr>
        <p:spPr>
          <a:xfrm>
            <a:off x="2285999" y="711200"/>
            <a:ext cx="2218267" cy="2472267"/>
          </a:xfrm>
          <a:custGeom>
            <a:avLst/>
            <a:gdLst>
              <a:gd name="connsiteX0" fmla="*/ 152400 w 2218267"/>
              <a:gd name="connsiteY0" fmla="*/ 2015067 h 2472267"/>
              <a:gd name="connsiteX1" fmla="*/ 169333 w 2218267"/>
              <a:gd name="connsiteY1" fmla="*/ 982133 h 2472267"/>
              <a:gd name="connsiteX2" fmla="*/ 186267 w 2218267"/>
              <a:gd name="connsiteY2" fmla="*/ 897467 h 2472267"/>
              <a:gd name="connsiteX3" fmla="*/ 203200 w 2218267"/>
              <a:gd name="connsiteY3" fmla="*/ 846667 h 2472267"/>
              <a:gd name="connsiteX4" fmla="*/ 237067 w 2218267"/>
              <a:gd name="connsiteY4" fmla="*/ 626533 h 2472267"/>
              <a:gd name="connsiteX5" fmla="*/ 270933 w 2218267"/>
              <a:gd name="connsiteY5" fmla="*/ 508000 h 2472267"/>
              <a:gd name="connsiteX6" fmla="*/ 287867 w 2218267"/>
              <a:gd name="connsiteY6" fmla="*/ 440267 h 2472267"/>
              <a:gd name="connsiteX7" fmla="*/ 355600 w 2218267"/>
              <a:gd name="connsiteY7" fmla="*/ 338667 h 2472267"/>
              <a:gd name="connsiteX8" fmla="*/ 389467 w 2218267"/>
              <a:gd name="connsiteY8" fmla="*/ 220133 h 2472267"/>
              <a:gd name="connsiteX9" fmla="*/ 524933 w 2218267"/>
              <a:gd name="connsiteY9" fmla="*/ 101600 h 2472267"/>
              <a:gd name="connsiteX10" fmla="*/ 626533 w 2218267"/>
              <a:gd name="connsiteY10" fmla="*/ 50800 h 2472267"/>
              <a:gd name="connsiteX11" fmla="*/ 711200 w 2218267"/>
              <a:gd name="connsiteY11" fmla="*/ 33867 h 2472267"/>
              <a:gd name="connsiteX12" fmla="*/ 812800 w 2218267"/>
              <a:gd name="connsiteY12" fmla="*/ 0 h 2472267"/>
              <a:gd name="connsiteX13" fmla="*/ 965200 w 2218267"/>
              <a:gd name="connsiteY13" fmla="*/ 33867 h 2472267"/>
              <a:gd name="connsiteX14" fmla="*/ 1049867 w 2218267"/>
              <a:gd name="connsiteY14" fmla="*/ 50800 h 2472267"/>
              <a:gd name="connsiteX15" fmla="*/ 1117600 w 2218267"/>
              <a:gd name="connsiteY15" fmla="*/ 67733 h 2472267"/>
              <a:gd name="connsiteX16" fmla="*/ 1202267 w 2218267"/>
              <a:gd name="connsiteY16" fmla="*/ 84667 h 2472267"/>
              <a:gd name="connsiteX17" fmla="*/ 1303867 w 2218267"/>
              <a:gd name="connsiteY17" fmla="*/ 118533 h 2472267"/>
              <a:gd name="connsiteX18" fmla="*/ 1388533 w 2218267"/>
              <a:gd name="connsiteY18" fmla="*/ 135467 h 2472267"/>
              <a:gd name="connsiteX19" fmla="*/ 1456267 w 2218267"/>
              <a:gd name="connsiteY19" fmla="*/ 152400 h 2472267"/>
              <a:gd name="connsiteX20" fmla="*/ 1625600 w 2218267"/>
              <a:gd name="connsiteY20" fmla="*/ 186267 h 2472267"/>
              <a:gd name="connsiteX21" fmla="*/ 1744133 w 2218267"/>
              <a:gd name="connsiteY21" fmla="*/ 220133 h 2472267"/>
              <a:gd name="connsiteX22" fmla="*/ 1845733 w 2218267"/>
              <a:gd name="connsiteY22" fmla="*/ 254000 h 2472267"/>
              <a:gd name="connsiteX23" fmla="*/ 1879600 w 2218267"/>
              <a:gd name="connsiteY23" fmla="*/ 321733 h 2472267"/>
              <a:gd name="connsiteX24" fmla="*/ 1981200 w 2218267"/>
              <a:gd name="connsiteY24" fmla="*/ 474133 h 2472267"/>
              <a:gd name="connsiteX25" fmla="*/ 2048933 w 2218267"/>
              <a:gd name="connsiteY25" fmla="*/ 575733 h 2472267"/>
              <a:gd name="connsiteX26" fmla="*/ 2082800 w 2218267"/>
              <a:gd name="connsiteY26" fmla="*/ 677333 h 2472267"/>
              <a:gd name="connsiteX27" fmla="*/ 2150533 w 2218267"/>
              <a:gd name="connsiteY27" fmla="*/ 778933 h 2472267"/>
              <a:gd name="connsiteX28" fmla="*/ 2167467 w 2218267"/>
              <a:gd name="connsiteY28" fmla="*/ 829733 h 2472267"/>
              <a:gd name="connsiteX29" fmla="*/ 2218267 w 2218267"/>
              <a:gd name="connsiteY29" fmla="*/ 931333 h 2472267"/>
              <a:gd name="connsiteX30" fmla="*/ 2201333 w 2218267"/>
              <a:gd name="connsiteY30" fmla="*/ 1168400 h 2472267"/>
              <a:gd name="connsiteX31" fmla="*/ 2167467 w 2218267"/>
              <a:gd name="connsiteY31" fmla="*/ 1219200 h 2472267"/>
              <a:gd name="connsiteX32" fmla="*/ 2133600 w 2218267"/>
              <a:gd name="connsiteY32" fmla="*/ 1320800 h 2472267"/>
              <a:gd name="connsiteX33" fmla="*/ 2099733 w 2218267"/>
              <a:gd name="connsiteY33" fmla="*/ 1439333 h 2472267"/>
              <a:gd name="connsiteX34" fmla="*/ 2065867 w 2218267"/>
              <a:gd name="connsiteY34" fmla="*/ 1540933 h 2472267"/>
              <a:gd name="connsiteX35" fmla="*/ 1981200 w 2218267"/>
              <a:gd name="connsiteY35" fmla="*/ 1642533 h 2472267"/>
              <a:gd name="connsiteX36" fmla="*/ 1930400 w 2218267"/>
              <a:gd name="connsiteY36" fmla="*/ 1676400 h 2472267"/>
              <a:gd name="connsiteX37" fmla="*/ 1862667 w 2218267"/>
              <a:gd name="connsiteY37" fmla="*/ 1778000 h 2472267"/>
              <a:gd name="connsiteX38" fmla="*/ 1744133 w 2218267"/>
              <a:gd name="connsiteY38" fmla="*/ 1930400 h 2472267"/>
              <a:gd name="connsiteX39" fmla="*/ 1659467 w 2218267"/>
              <a:gd name="connsiteY39" fmla="*/ 2082800 h 2472267"/>
              <a:gd name="connsiteX40" fmla="*/ 1625600 w 2218267"/>
              <a:gd name="connsiteY40" fmla="*/ 2133600 h 2472267"/>
              <a:gd name="connsiteX41" fmla="*/ 1591733 w 2218267"/>
              <a:gd name="connsiteY41" fmla="*/ 2184400 h 2472267"/>
              <a:gd name="connsiteX42" fmla="*/ 1540933 w 2218267"/>
              <a:gd name="connsiteY42" fmla="*/ 2218267 h 2472267"/>
              <a:gd name="connsiteX43" fmla="*/ 1439333 w 2218267"/>
              <a:gd name="connsiteY43" fmla="*/ 2286000 h 2472267"/>
              <a:gd name="connsiteX44" fmla="*/ 1405467 w 2218267"/>
              <a:gd name="connsiteY44" fmla="*/ 2336800 h 2472267"/>
              <a:gd name="connsiteX45" fmla="*/ 1354667 w 2218267"/>
              <a:gd name="connsiteY45" fmla="*/ 2353733 h 2472267"/>
              <a:gd name="connsiteX46" fmla="*/ 1185333 w 2218267"/>
              <a:gd name="connsiteY46" fmla="*/ 2404533 h 2472267"/>
              <a:gd name="connsiteX47" fmla="*/ 1083733 w 2218267"/>
              <a:gd name="connsiteY47" fmla="*/ 2438400 h 2472267"/>
              <a:gd name="connsiteX48" fmla="*/ 1032933 w 2218267"/>
              <a:gd name="connsiteY48" fmla="*/ 2455333 h 2472267"/>
              <a:gd name="connsiteX49" fmla="*/ 863600 w 2218267"/>
              <a:gd name="connsiteY49" fmla="*/ 2472267 h 2472267"/>
              <a:gd name="connsiteX50" fmla="*/ 592667 w 2218267"/>
              <a:gd name="connsiteY50" fmla="*/ 2438400 h 2472267"/>
              <a:gd name="connsiteX51" fmla="*/ 541867 w 2218267"/>
              <a:gd name="connsiteY51" fmla="*/ 2421467 h 2472267"/>
              <a:gd name="connsiteX52" fmla="*/ 440267 w 2218267"/>
              <a:gd name="connsiteY52" fmla="*/ 2353733 h 2472267"/>
              <a:gd name="connsiteX53" fmla="*/ 338667 w 2218267"/>
              <a:gd name="connsiteY53" fmla="*/ 2286000 h 2472267"/>
              <a:gd name="connsiteX54" fmla="*/ 203200 w 2218267"/>
              <a:gd name="connsiteY54" fmla="*/ 2167467 h 2472267"/>
              <a:gd name="connsiteX55" fmla="*/ 169333 w 2218267"/>
              <a:gd name="connsiteY55" fmla="*/ 2065867 h 2472267"/>
              <a:gd name="connsiteX56" fmla="*/ 84667 w 2218267"/>
              <a:gd name="connsiteY56" fmla="*/ 1964267 h 2472267"/>
              <a:gd name="connsiteX57" fmla="*/ 0 w 2218267"/>
              <a:gd name="connsiteY57" fmla="*/ 1879600 h 2472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218267" h="2472267">
                <a:moveTo>
                  <a:pt x="152400" y="2015067"/>
                </a:moveTo>
                <a:cubicBezTo>
                  <a:pt x="158044" y="1670756"/>
                  <a:pt x="158903" y="1326333"/>
                  <a:pt x="169333" y="982133"/>
                </a:cubicBezTo>
                <a:cubicBezTo>
                  <a:pt x="170205" y="953365"/>
                  <a:pt x="179286" y="925389"/>
                  <a:pt x="186267" y="897467"/>
                </a:cubicBezTo>
                <a:cubicBezTo>
                  <a:pt x="190596" y="880151"/>
                  <a:pt x="197556" y="863600"/>
                  <a:pt x="203200" y="846667"/>
                </a:cubicBezTo>
                <a:cubicBezTo>
                  <a:pt x="217864" y="729354"/>
                  <a:pt x="214901" y="726279"/>
                  <a:pt x="237067" y="626533"/>
                </a:cubicBezTo>
                <a:cubicBezTo>
                  <a:pt x="263534" y="507435"/>
                  <a:pt x="242649" y="606993"/>
                  <a:pt x="270933" y="508000"/>
                </a:cubicBezTo>
                <a:cubicBezTo>
                  <a:pt x="277327" y="485623"/>
                  <a:pt x="277459" y="461083"/>
                  <a:pt x="287867" y="440267"/>
                </a:cubicBezTo>
                <a:cubicBezTo>
                  <a:pt x="306070" y="403862"/>
                  <a:pt x="355600" y="338667"/>
                  <a:pt x="355600" y="338667"/>
                </a:cubicBezTo>
                <a:cubicBezTo>
                  <a:pt x="361027" y="316958"/>
                  <a:pt x="377318" y="244431"/>
                  <a:pt x="389467" y="220133"/>
                </a:cubicBezTo>
                <a:cubicBezTo>
                  <a:pt x="424746" y="149576"/>
                  <a:pt x="448730" y="152402"/>
                  <a:pt x="524933" y="101600"/>
                </a:cubicBezTo>
                <a:cubicBezTo>
                  <a:pt x="574599" y="68489"/>
                  <a:pt x="570446" y="64821"/>
                  <a:pt x="626533" y="50800"/>
                </a:cubicBezTo>
                <a:cubicBezTo>
                  <a:pt x="654455" y="43820"/>
                  <a:pt x="683433" y="41440"/>
                  <a:pt x="711200" y="33867"/>
                </a:cubicBezTo>
                <a:cubicBezTo>
                  <a:pt x="745641" y="24474"/>
                  <a:pt x="812800" y="0"/>
                  <a:pt x="812800" y="0"/>
                </a:cubicBezTo>
                <a:cubicBezTo>
                  <a:pt x="1092386" y="46597"/>
                  <a:pt x="798450" y="-7821"/>
                  <a:pt x="965200" y="33867"/>
                </a:cubicBezTo>
                <a:cubicBezTo>
                  <a:pt x="993122" y="40848"/>
                  <a:pt x="1021771" y="44557"/>
                  <a:pt x="1049867" y="50800"/>
                </a:cubicBezTo>
                <a:cubicBezTo>
                  <a:pt x="1072585" y="55848"/>
                  <a:pt x="1094882" y="62684"/>
                  <a:pt x="1117600" y="67733"/>
                </a:cubicBezTo>
                <a:cubicBezTo>
                  <a:pt x="1145696" y="73977"/>
                  <a:pt x="1174500" y="77094"/>
                  <a:pt x="1202267" y="84667"/>
                </a:cubicBezTo>
                <a:cubicBezTo>
                  <a:pt x="1236708" y="94060"/>
                  <a:pt x="1268862" y="111532"/>
                  <a:pt x="1303867" y="118533"/>
                </a:cubicBezTo>
                <a:cubicBezTo>
                  <a:pt x="1332089" y="124178"/>
                  <a:pt x="1360437" y="129223"/>
                  <a:pt x="1388533" y="135467"/>
                </a:cubicBezTo>
                <a:cubicBezTo>
                  <a:pt x="1411252" y="140516"/>
                  <a:pt x="1433511" y="147524"/>
                  <a:pt x="1456267" y="152400"/>
                </a:cubicBezTo>
                <a:cubicBezTo>
                  <a:pt x="1512551" y="164461"/>
                  <a:pt x="1570992" y="168065"/>
                  <a:pt x="1625600" y="186267"/>
                </a:cubicBezTo>
                <a:cubicBezTo>
                  <a:pt x="1796353" y="243183"/>
                  <a:pt x="1531471" y="156334"/>
                  <a:pt x="1744133" y="220133"/>
                </a:cubicBezTo>
                <a:cubicBezTo>
                  <a:pt x="1778326" y="230391"/>
                  <a:pt x="1845733" y="254000"/>
                  <a:pt x="1845733" y="254000"/>
                </a:cubicBezTo>
                <a:cubicBezTo>
                  <a:pt x="1857022" y="276578"/>
                  <a:pt x="1866613" y="300088"/>
                  <a:pt x="1879600" y="321733"/>
                </a:cubicBezTo>
                <a:cubicBezTo>
                  <a:pt x="1879610" y="321750"/>
                  <a:pt x="1964261" y="448725"/>
                  <a:pt x="1981200" y="474133"/>
                </a:cubicBezTo>
                <a:lnTo>
                  <a:pt x="2048933" y="575733"/>
                </a:lnTo>
                <a:cubicBezTo>
                  <a:pt x="2060222" y="609600"/>
                  <a:pt x="2062998" y="647630"/>
                  <a:pt x="2082800" y="677333"/>
                </a:cubicBezTo>
                <a:cubicBezTo>
                  <a:pt x="2105378" y="711200"/>
                  <a:pt x="2137661" y="740319"/>
                  <a:pt x="2150533" y="778933"/>
                </a:cubicBezTo>
                <a:cubicBezTo>
                  <a:pt x="2156178" y="795866"/>
                  <a:pt x="2159485" y="813768"/>
                  <a:pt x="2167467" y="829733"/>
                </a:cubicBezTo>
                <a:cubicBezTo>
                  <a:pt x="2233119" y="961036"/>
                  <a:pt x="2175703" y="803645"/>
                  <a:pt x="2218267" y="931333"/>
                </a:cubicBezTo>
                <a:cubicBezTo>
                  <a:pt x="2212622" y="1010355"/>
                  <a:pt x="2215101" y="1090382"/>
                  <a:pt x="2201333" y="1168400"/>
                </a:cubicBezTo>
                <a:cubicBezTo>
                  <a:pt x="2197796" y="1188442"/>
                  <a:pt x="2175732" y="1200603"/>
                  <a:pt x="2167467" y="1219200"/>
                </a:cubicBezTo>
                <a:cubicBezTo>
                  <a:pt x="2152968" y="1251822"/>
                  <a:pt x="2144889" y="1286933"/>
                  <a:pt x="2133600" y="1320800"/>
                </a:cubicBezTo>
                <a:cubicBezTo>
                  <a:pt x="2076703" y="1491490"/>
                  <a:pt x="2163507" y="1226753"/>
                  <a:pt x="2099733" y="1439333"/>
                </a:cubicBezTo>
                <a:cubicBezTo>
                  <a:pt x="2089475" y="1473526"/>
                  <a:pt x="2085669" y="1511230"/>
                  <a:pt x="2065867" y="1540933"/>
                </a:cubicBezTo>
                <a:cubicBezTo>
                  <a:pt x="2032567" y="1590883"/>
                  <a:pt x="2030093" y="1601789"/>
                  <a:pt x="1981200" y="1642533"/>
                </a:cubicBezTo>
                <a:cubicBezTo>
                  <a:pt x="1965566" y="1655562"/>
                  <a:pt x="1947333" y="1665111"/>
                  <a:pt x="1930400" y="1676400"/>
                </a:cubicBezTo>
                <a:cubicBezTo>
                  <a:pt x="1898016" y="1773553"/>
                  <a:pt x="1936658" y="1682869"/>
                  <a:pt x="1862667" y="1778000"/>
                </a:cubicBezTo>
                <a:cubicBezTo>
                  <a:pt x="1720887" y="1960288"/>
                  <a:pt x="1859464" y="1815069"/>
                  <a:pt x="1744133" y="1930400"/>
                </a:cubicBezTo>
                <a:cubicBezTo>
                  <a:pt x="1714329" y="2019813"/>
                  <a:pt x="1737101" y="1966350"/>
                  <a:pt x="1659467" y="2082800"/>
                </a:cubicBezTo>
                <a:lnTo>
                  <a:pt x="1625600" y="2133600"/>
                </a:lnTo>
                <a:cubicBezTo>
                  <a:pt x="1614311" y="2150533"/>
                  <a:pt x="1608666" y="2173111"/>
                  <a:pt x="1591733" y="2184400"/>
                </a:cubicBezTo>
                <a:cubicBezTo>
                  <a:pt x="1574800" y="2195689"/>
                  <a:pt x="1556567" y="2205238"/>
                  <a:pt x="1540933" y="2218267"/>
                </a:cubicBezTo>
                <a:cubicBezTo>
                  <a:pt x="1456372" y="2288735"/>
                  <a:pt x="1528608" y="2256242"/>
                  <a:pt x="1439333" y="2286000"/>
                </a:cubicBezTo>
                <a:cubicBezTo>
                  <a:pt x="1428044" y="2302933"/>
                  <a:pt x="1421359" y="2324087"/>
                  <a:pt x="1405467" y="2336800"/>
                </a:cubicBezTo>
                <a:cubicBezTo>
                  <a:pt x="1391529" y="2347950"/>
                  <a:pt x="1371073" y="2346702"/>
                  <a:pt x="1354667" y="2353733"/>
                </a:cubicBezTo>
                <a:cubicBezTo>
                  <a:pt x="1229375" y="2407429"/>
                  <a:pt x="1348351" y="2377364"/>
                  <a:pt x="1185333" y="2404533"/>
                </a:cubicBezTo>
                <a:lnTo>
                  <a:pt x="1083733" y="2438400"/>
                </a:lnTo>
                <a:cubicBezTo>
                  <a:pt x="1066800" y="2444044"/>
                  <a:pt x="1050694" y="2453557"/>
                  <a:pt x="1032933" y="2455333"/>
                </a:cubicBezTo>
                <a:lnTo>
                  <a:pt x="863600" y="2472267"/>
                </a:lnTo>
                <a:cubicBezTo>
                  <a:pt x="747934" y="2461751"/>
                  <a:pt x="692644" y="2463394"/>
                  <a:pt x="592667" y="2438400"/>
                </a:cubicBezTo>
                <a:cubicBezTo>
                  <a:pt x="575351" y="2434071"/>
                  <a:pt x="558800" y="2427111"/>
                  <a:pt x="541867" y="2421467"/>
                </a:cubicBezTo>
                <a:cubicBezTo>
                  <a:pt x="508000" y="2398889"/>
                  <a:pt x="469048" y="2382514"/>
                  <a:pt x="440267" y="2353733"/>
                </a:cubicBezTo>
                <a:cubicBezTo>
                  <a:pt x="376846" y="2290312"/>
                  <a:pt x="412185" y="2310506"/>
                  <a:pt x="338667" y="2286000"/>
                </a:cubicBezTo>
                <a:cubicBezTo>
                  <a:pt x="220134" y="2206978"/>
                  <a:pt x="259645" y="2252134"/>
                  <a:pt x="203200" y="2167467"/>
                </a:cubicBezTo>
                <a:cubicBezTo>
                  <a:pt x="191911" y="2133600"/>
                  <a:pt x="194576" y="2091110"/>
                  <a:pt x="169333" y="2065867"/>
                </a:cubicBezTo>
                <a:cubicBezTo>
                  <a:pt x="20920" y="1917454"/>
                  <a:pt x="202542" y="2105718"/>
                  <a:pt x="84667" y="1964267"/>
                </a:cubicBezTo>
                <a:lnTo>
                  <a:pt x="0" y="1879600"/>
                </a:ln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手繪多邊形 4"/>
          <p:cNvSpPr/>
          <p:nvPr/>
        </p:nvSpPr>
        <p:spPr>
          <a:xfrm>
            <a:off x="1896525" y="188640"/>
            <a:ext cx="1862675" cy="594027"/>
          </a:xfrm>
          <a:custGeom>
            <a:avLst/>
            <a:gdLst>
              <a:gd name="connsiteX0" fmla="*/ 16942 w 1862675"/>
              <a:gd name="connsiteY0" fmla="*/ 423354 h 477888"/>
              <a:gd name="connsiteX1" fmla="*/ 33875 w 1862675"/>
              <a:gd name="connsiteY1" fmla="*/ 338688 h 477888"/>
              <a:gd name="connsiteX2" fmla="*/ 50808 w 1862675"/>
              <a:gd name="connsiteY2" fmla="*/ 203221 h 477888"/>
              <a:gd name="connsiteX3" fmla="*/ 101608 w 1862675"/>
              <a:gd name="connsiteY3" fmla="*/ 169354 h 477888"/>
              <a:gd name="connsiteX4" fmla="*/ 152408 w 1862675"/>
              <a:gd name="connsiteY4" fmla="*/ 118554 h 477888"/>
              <a:gd name="connsiteX5" fmla="*/ 203208 w 1862675"/>
              <a:gd name="connsiteY5" fmla="*/ 101621 h 477888"/>
              <a:gd name="connsiteX6" fmla="*/ 338675 w 1862675"/>
              <a:gd name="connsiteY6" fmla="*/ 50821 h 477888"/>
              <a:gd name="connsiteX7" fmla="*/ 1168408 w 1862675"/>
              <a:gd name="connsiteY7" fmla="*/ 33888 h 477888"/>
              <a:gd name="connsiteX8" fmla="*/ 1219208 w 1862675"/>
              <a:gd name="connsiteY8" fmla="*/ 16954 h 477888"/>
              <a:gd name="connsiteX9" fmla="*/ 1727208 w 1862675"/>
              <a:gd name="connsiteY9" fmla="*/ 16954 h 477888"/>
              <a:gd name="connsiteX10" fmla="*/ 1845742 w 1862675"/>
              <a:gd name="connsiteY10" fmla="*/ 33888 h 477888"/>
              <a:gd name="connsiteX11" fmla="*/ 1862675 w 1862675"/>
              <a:gd name="connsiteY11" fmla="*/ 84688 h 477888"/>
              <a:gd name="connsiteX12" fmla="*/ 1845742 w 1862675"/>
              <a:gd name="connsiteY12" fmla="*/ 237088 h 477888"/>
              <a:gd name="connsiteX13" fmla="*/ 1811875 w 1862675"/>
              <a:gd name="connsiteY13" fmla="*/ 338688 h 477888"/>
              <a:gd name="connsiteX14" fmla="*/ 1659475 w 1862675"/>
              <a:gd name="connsiteY14" fmla="*/ 423354 h 477888"/>
              <a:gd name="connsiteX15" fmla="*/ 1557875 w 1862675"/>
              <a:gd name="connsiteY15" fmla="*/ 372554 h 477888"/>
              <a:gd name="connsiteX16" fmla="*/ 1507075 w 1862675"/>
              <a:gd name="connsiteY16" fmla="*/ 406421 h 477888"/>
              <a:gd name="connsiteX17" fmla="*/ 1439342 w 1862675"/>
              <a:gd name="connsiteY17" fmla="*/ 389488 h 477888"/>
              <a:gd name="connsiteX18" fmla="*/ 1405475 w 1862675"/>
              <a:gd name="connsiteY18" fmla="*/ 254021 h 477888"/>
              <a:gd name="connsiteX19" fmla="*/ 1388542 w 1862675"/>
              <a:gd name="connsiteY19" fmla="*/ 203221 h 477888"/>
              <a:gd name="connsiteX20" fmla="*/ 1371608 w 1862675"/>
              <a:gd name="connsiteY20" fmla="*/ 254021 h 477888"/>
              <a:gd name="connsiteX21" fmla="*/ 1134542 w 1862675"/>
              <a:gd name="connsiteY21" fmla="*/ 304821 h 477888"/>
              <a:gd name="connsiteX22" fmla="*/ 1151475 w 1862675"/>
              <a:gd name="connsiteY22" fmla="*/ 372554 h 477888"/>
              <a:gd name="connsiteX23" fmla="*/ 1049875 w 1862675"/>
              <a:gd name="connsiteY23" fmla="*/ 406421 h 477888"/>
              <a:gd name="connsiteX24" fmla="*/ 948275 w 1862675"/>
              <a:gd name="connsiteY24" fmla="*/ 440288 h 477888"/>
              <a:gd name="connsiteX25" fmla="*/ 897475 w 1862675"/>
              <a:gd name="connsiteY25" fmla="*/ 457221 h 477888"/>
              <a:gd name="connsiteX26" fmla="*/ 846675 w 1862675"/>
              <a:gd name="connsiteY26" fmla="*/ 474154 h 477888"/>
              <a:gd name="connsiteX27" fmla="*/ 33875 w 1862675"/>
              <a:gd name="connsiteY27" fmla="*/ 457221 h 477888"/>
              <a:gd name="connsiteX28" fmla="*/ 8 w 1862675"/>
              <a:gd name="connsiteY28" fmla="*/ 355621 h 477888"/>
              <a:gd name="connsiteX29" fmla="*/ 8 w 1862675"/>
              <a:gd name="connsiteY29" fmla="*/ 338688 h 47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862675" h="477888">
                <a:moveTo>
                  <a:pt x="16942" y="423354"/>
                </a:moveTo>
                <a:cubicBezTo>
                  <a:pt x="22586" y="395132"/>
                  <a:pt x="29499" y="367134"/>
                  <a:pt x="33875" y="338688"/>
                </a:cubicBezTo>
                <a:cubicBezTo>
                  <a:pt x="40795" y="293710"/>
                  <a:pt x="33907" y="245473"/>
                  <a:pt x="50808" y="203221"/>
                </a:cubicBezTo>
                <a:cubicBezTo>
                  <a:pt x="58366" y="184325"/>
                  <a:pt x="85974" y="182383"/>
                  <a:pt x="101608" y="169354"/>
                </a:cubicBezTo>
                <a:cubicBezTo>
                  <a:pt x="120005" y="154023"/>
                  <a:pt x="132483" y="131838"/>
                  <a:pt x="152408" y="118554"/>
                </a:cubicBezTo>
                <a:cubicBezTo>
                  <a:pt x="167260" y="108653"/>
                  <a:pt x="186802" y="108652"/>
                  <a:pt x="203208" y="101621"/>
                </a:cubicBezTo>
                <a:cubicBezTo>
                  <a:pt x="253615" y="80018"/>
                  <a:pt x="281618" y="52974"/>
                  <a:pt x="338675" y="50821"/>
                </a:cubicBezTo>
                <a:cubicBezTo>
                  <a:pt x="615114" y="40390"/>
                  <a:pt x="891830" y="39532"/>
                  <a:pt x="1168408" y="33888"/>
                </a:cubicBezTo>
                <a:cubicBezTo>
                  <a:pt x="1185341" y="28243"/>
                  <a:pt x="1201515" y="19313"/>
                  <a:pt x="1219208" y="16954"/>
                </a:cubicBezTo>
                <a:cubicBezTo>
                  <a:pt x="1443178" y="-12909"/>
                  <a:pt x="1475266" y="2957"/>
                  <a:pt x="1727208" y="16954"/>
                </a:cubicBezTo>
                <a:cubicBezTo>
                  <a:pt x="1766719" y="22599"/>
                  <a:pt x="1810043" y="16038"/>
                  <a:pt x="1845742" y="33888"/>
                </a:cubicBezTo>
                <a:cubicBezTo>
                  <a:pt x="1861707" y="41870"/>
                  <a:pt x="1862675" y="66839"/>
                  <a:pt x="1862675" y="84688"/>
                </a:cubicBezTo>
                <a:cubicBezTo>
                  <a:pt x="1862675" y="135801"/>
                  <a:pt x="1855766" y="186968"/>
                  <a:pt x="1845742" y="237088"/>
                </a:cubicBezTo>
                <a:cubicBezTo>
                  <a:pt x="1838741" y="272093"/>
                  <a:pt x="1841578" y="318886"/>
                  <a:pt x="1811875" y="338688"/>
                </a:cubicBezTo>
                <a:cubicBezTo>
                  <a:pt x="1695423" y="416322"/>
                  <a:pt x="1748889" y="393550"/>
                  <a:pt x="1659475" y="423354"/>
                </a:cubicBezTo>
                <a:cubicBezTo>
                  <a:pt x="1641785" y="411561"/>
                  <a:pt x="1585916" y="367881"/>
                  <a:pt x="1557875" y="372554"/>
                </a:cubicBezTo>
                <a:cubicBezTo>
                  <a:pt x="1537800" y="375900"/>
                  <a:pt x="1524008" y="395132"/>
                  <a:pt x="1507075" y="406421"/>
                </a:cubicBezTo>
                <a:cubicBezTo>
                  <a:pt x="1484497" y="400777"/>
                  <a:pt x="1452251" y="408852"/>
                  <a:pt x="1439342" y="389488"/>
                </a:cubicBezTo>
                <a:cubicBezTo>
                  <a:pt x="1413523" y="350760"/>
                  <a:pt x="1420194" y="298178"/>
                  <a:pt x="1405475" y="254021"/>
                </a:cubicBezTo>
                <a:lnTo>
                  <a:pt x="1388542" y="203221"/>
                </a:lnTo>
                <a:cubicBezTo>
                  <a:pt x="1382897" y="220154"/>
                  <a:pt x="1384229" y="241400"/>
                  <a:pt x="1371608" y="254021"/>
                </a:cubicBezTo>
                <a:cubicBezTo>
                  <a:pt x="1318954" y="306675"/>
                  <a:pt x="1181090" y="300166"/>
                  <a:pt x="1134542" y="304821"/>
                </a:cubicBezTo>
                <a:cubicBezTo>
                  <a:pt x="1140186" y="327399"/>
                  <a:pt x="1166374" y="354676"/>
                  <a:pt x="1151475" y="372554"/>
                </a:cubicBezTo>
                <a:cubicBezTo>
                  <a:pt x="1128621" y="399978"/>
                  <a:pt x="1083742" y="395132"/>
                  <a:pt x="1049875" y="406421"/>
                </a:cubicBezTo>
                <a:lnTo>
                  <a:pt x="948275" y="440288"/>
                </a:lnTo>
                <a:lnTo>
                  <a:pt x="897475" y="457221"/>
                </a:lnTo>
                <a:lnTo>
                  <a:pt x="846675" y="474154"/>
                </a:lnTo>
                <a:cubicBezTo>
                  <a:pt x="575742" y="468510"/>
                  <a:pt x="302250" y="494793"/>
                  <a:pt x="33875" y="457221"/>
                </a:cubicBezTo>
                <a:cubicBezTo>
                  <a:pt x="-1479" y="452271"/>
                  <a:pt x="8" y="391320"/>
                  <a:pt x="8" y="355621"/>
                </a:cubicBezTo>
                <a:lnTo>
                  <a:pt x="8" y="338688"/>
                </a:lnTo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 rot="21255878">
            <a:off x="2687247" y="844304"/>
            <a:ext cx="1415772" cy="2880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8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Segoe UI Black" panose="020B0A02040204020203" pitchFamily="34" charset="0"/>
              </a:rPr>
              <a:t>自己</a:t>
            </a:r>
            <a:endParaRPr lang="zh-TW" altLang="en-US" sz="80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Segoe UI Black" panose="020B0A02040204020203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668344" y="304779"/>
            <a:ext cx="1107996" cy="57655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60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人生最大的重擔</a:t>
            </a:r>
            <a:r>
              <a:rPr lang="zh-CN" altLang="en-US" sz="6000" b="1" dirty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zh-TW" altLang="en-US" sz="60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2827862" y="304779"/>
            <a:ext cx="567271" cy="40642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2435146" y="482480"/>
            <a:ext cx="1299456" cy="372086"/>
          </a:xfrm>
          <a:custGeom>
            <a:avLst/>
            <a:gdLst>
              <a:gd name="connsiteX0" fmla="*/ 46 w 1299456"/>
              <a:gd name="connsiteY0" fmla="*/ 287541 h 372086"/>
              <a:gd name="connsiteX1" fmla="*/ 57797 w 1299456"/>
              <a:gd name="connsiteY1" fmla="*/ 277916 h 372086"/>
              <a:gd name="connsiteX2" fmla="*/ 125174 w 1299456"/>
              <a:gd name="connsiteY2" fmla="*/ 239415 h 372086"/>
              <a:gd name="connsiteX3" fmla="*/ 202176 w 1299456"/>
              <a:gd name="connsiteY3" fmla="*/ 220164 h 372086"/>
              <a:gd name="connsiteX4" fmla="*/ 259928 w 1299456"/>
              <a:gd name="connsiteY4" fmla="*/ 200914 h 372086"/>
              <a:gd name="connsiteX5" fmla="*/ 327305 w 1299456"/>
              <a:gd name="connsiteY5" fmla="*/ 162413 h 372086"/>
              <a:gd name="connsiteX6" fmla="*/ 385056 w 1299456"/>
              <a:gd name="connsiteY6" fmla="*/ 123912 h 372086"/>
              <a:gd name="connsiteX7" fmla="*/ 500559 w 1299456"/>
              <a:gd name="connsiteY7" fmla="*/ 114286 h 372086"/>
              <a:gd name="connsiteX8" fmla="*/ 596812 w 1299456"/>
              <a:gd name="connsiteY8" fmla="*/ 104661 h 372086"/>
              <a:gd name="connsiteX9" fmla="*/ 895195 w 1299456"/>
              <a:gd name="connsiteY9" fmla="*/ 95036 h 372086"/>
              <a:gd name="connsiteX10" fmla="*/ 952947 w 1299456"/>
              <a:gd name="connsiteY10" fmla="*/ 75785 h 372086"/>
              <a:gd name="connsiteX11" fmla="*/ 981822 w 1299456"/>
              <a:gd name="connsiteY11" fmla="*/ 56535 h 372086"/>
              <a:gd name="connsiteX12" fmla="*/ 1020323 w 1299456"/>
              <a:gd name="connsiteY12" fmla="*/ 46909 h 372086"/>
              <a:gd name="connsiteX13" fmla="*/ 1116576 w 1299456"/>
              <a:gd name="connsiteY13" fmla="*/ 18034 h 372086"/>
              <a:gd name="connsiteX14" fmla="*/ 1289831 w 1299456"/>
              <a:gd name="connsiteY14" fmla="*/ 18034 h 372086"/>
              <a:gd name="connsiteX15" fmla="*/ 1299456 w 1299456"/>
              <a:gd name="connsiteY15" fmla="*/ 46909 h 372086"/>
              <a:gd name="connsiteX16" fmla="*/ 1270580 w 1299456"/>
              <a:gd name="connsiteY16" fmla="*/ 143162 h 372086"/>
              <a:gd name="connsiteX17" fmla="*/ 1260955 w 1299456"/>
              <a:gd name="connsiteY17" fmla="*/ 172038 h 372086"/>
              <a:gd name="connsiteX18" fmla="*/ 1232079 w 1299456"/>
              <a:gd name="connsiteY18" fmla="*/ 191288 h 372086"/>
              <a:gd name="connsiteX19" fmla="*/ 1203203 w 1299456"/>
              <a:gd name="connsiteY19" fmla="*/ 229789 h 372086"/>
              <a:gd name="connsiteX20" fmla="*/ 1183953 w 1299456"/>
              <a:gd name="connsiteY20" fmla="*/ 258665 h 372086"/>
              <a:gd name="connsiteX21" fmla="*/ 1155077 w 1299456"/>
              <a:gd name="connsiteY21" fmla="*/ 268291 h 372086"/>
              <a:gd name="connsiteX22" fmla="*/ 1087700 w 1299456"/>
              <a:gd name="connsiteY22" fmla="*/ 297166 h 372086"/>
              <a:gd name="connsiteX23" fmla="*/ 1049199 w 1299456"/>
              <a:gd name="connsiteY23" fmla="*/ 316417 h 372086"/>
              <a:gd name="connsiteX24" fmla="*/ 991448 w 1299456"/>
              <a:gd name="connsiteY24" fmla="*/ 326042 h 372086"/>
              <a:gd name="connsiteX25" fmla="*/ 962572 w 1299456"/>
              <a:gd name="connsiteY25" fmla="*/ 335667 h 372086"/>
              <a:gd name="connsiteX26" fmla="*/ 895195 w 1299456"/>
              <a:gd name="connsiteY26" fmla="*/ 326042 h 372086"/>
              <a:gd name="connsiteX27" fmla="*/ 837443 w 1299456"/>
              <a:gd name="connsiteY27" fmla="*/ 277916 h 372086"/>
              <a:gd name="connsiteX28" fmla="*/ 664189 w 1299456"/>
              <a:gd name="connsiteY28" fmla="*/ 258665 h 372086"/>
              <a:gd name="connsiteX29" fmla="*/ 596812 w 1299456"/>
              <a:gd name="connsiteY29" fmla="*/ 268291 h 372086"/>
              <a:gd name="connsiteX30" fmla="*/ 567936 w 1299456"/>
              <a:gd name="connsiteY30" fmla="*/ 287541 h 372086"/>
              <a:gd name="connsiteX31" fmla="*/ 519810 w 1299456"/>
              <a:gd name="connsiteY31" fmla="*/ 306792 h 372086"/>
              <a:gd name="connsiteX32" fmla="*/ 471683 w 1299456"/>
              <a:gd name="connsiteY32" fmla="*/ 316417 h 372086"/>
              <a:gd name="connsiteX33" fmla="*/ 394681 w 1299456"/>
              <a:gd name="connsiteY33" fmla="*/ 345293 h 372086"/>
              <a:gd name="connsiteX34" fmla="*/ 365806 w 1299456"/>
              <a:gd name="connsiteY34" fmla="*/ 354918 h 372086"/>
              <a:gd name="connsiteX35" fmla="*/ 67422 w 1299456"/>
              <a:gd name="connsiteY35" fmla="*/ 316417 h 372086"/>
              <a:gd name="connsiteX36" fmla="*/ 46 w 1299456"/>
              <a:gd name="connsiteY36" fmla="*/ 287541 h 372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99456" h="372086">
                <a:moveTo>
                  <a:pt x="46" y="287541"/>
                </a:moveTo>
                <a:cubicBezTo>
                  <a:pt x="-1558" y="281124"/>
                  <a:pt x="39104" y="283524"/>
                  <a:pt x="57797" y="277916"/>
                </a:cubicBezTo>
                <a:cubicBezTo>
                  <a:pt x="194177" y="237001"/>
                  <a:pt x="13789" y="279919"/>
                  <a:pt x="125174" y="239415"/>
                </a:cubicBezTo>
                <a:cubicBezTo>
                  <a:pt x="150038" y="230373"/>
                  <a:pt x="177076" y="228530"/>
                  <a:pt x="202176" y="220164"/>
                </a:cubicBezTo>
                <a:lnTo>
                  <a:pt x="259928" y="200914"/>
                </a:lnTo>
                <a:cubicBezTo>
                  <a:pt x="359787" y="134338"/>
                  <a:pt x="205217" y="235665"/>
                  <a:pt x="327305" y="162413"/>
                </a:cubicBezTo>
                <a:cubicBezTo>
                  <a:pt x="347144" y="150510"/>
                  <a:pt x="362000" y="125833"/>
                  <a:pt x="385056" y="123912"/>
                </a:cubicBezTo>
                <a:lnTo>
                  <a:pt x="500559" y="114286"/>
                </a:lnTo>
                <a:cubicBezTo>
                  <a:pt x="532671" y="111367"/>
                  <a:pt x="564606" y="106232"/>
                  <a:pt x="596812" y="104661"/>
                </a:cubicBezTo>
                <a:cubicBezTo>
                  <a:pt x="696207" y="99813"/>
                  <a:pt x="795734" y="98244"/>
                  <a:pt x="895195" y="95036"/>
                </a:cubicBezTo>
                <a:cubicBezTo>
                  <a:pt x="914446" y="88619"/>
                  <a:pt x="936063" y="87041"/>
                  <a:pt x="952947" y="75785"/>
                </a:cubicBezTo>
                <a:cubicBezTo>
                  <a:pt x="962572" y="69368"/>
                  <a:pt x="971190" y="61092"/>
                  <a:pt x="981822" y="56535"/>
                </a:cubicBezTo>
                <a:cubicBezTo>
                  <a:pt x="993981" y="51324"/>
                  <a:pt x="1007937" y="51554"/>
                  <a:pt x="1020323" y="46909"/>
                </a:cubicBezTo>
                <a:cubicBezTo>
                  <a:pt x="1109849" y="13337"/>
                  <a:pt x="999015" y="37627"/>
                  <a:pt x="1116576" y="18034"/>
                </a:cubicBezTo>
                <a:cubicBezTo>
                  <a:pt x="1180996" y="-3441"/>
                  <a:pt x="1183883" y="-8453"/>
                  <a:pt x="1289831" y="18034"/>
                </a:cubicBezTo>
                <a:cubicBezTo>
                  <a:pt x="1299674" y="20495"/>
                  <a:pt x="1296248" y="37284"/>
                  <a:pt x="1299456" y="46909"/>
                </a:cubicBezTo>
                <a:cubicBezTo>
                  <a:pt x="1281952" y="169444"/>
                  <a:pt x="1305599" y="73124"/>
                  <a:pt x="1270580" y="143162"/>
                </a:cubicBezTo>
                <a:cubicBezTo>
                  <a:pt x="1266043" y="152237"/>
                  <a:pt x="1267293" y="164115"/>
                  <a:pt x="1260955" y="172038"/>
                </a:cubicBezTo>
                <a:cubicBezTo>
                  <a:pt x="1253728" y="181071"/>
                  <a:pt x="1241704" y="184871"/>
                  <a:pt x="1232079" y="191288"/>
                </a:cubicBezTo>
                <a:cubicBezTo>
                  <a:pt x="1222454" y="204122"/>
                  <a:pt x="1212527" y="216735"/>
                  <a:pt x="1203203" y="229789"/>
                </a:cubicBezTo>
                <a:cubicBezTo>
                  <a:pt x="1196479" y="239202"/>
                  <a:pt x="1192986" y="251438"/>
                  <a:pt x="1183953" y="258665"/>
                </a:cubicBezTo>
                <a:cubicBezTo>
                  <a:pt x="1176030" y="265003"/>
                  <a:pt x="1164152" y="263754"/>
                  <a:pt x="1155077" y="268291"/>
                </a:cubicBezTo>
                <a:cubicBezTo>
                  <a:pt x="1088610" y="301525"/>
                  <a:pt x="1167824" y="277136"/>
                  <a:pt x="1087700" y="297166"/>
                </a:cubicBezTo>
                <a:cubicBezTo>
                  <a:pt x="1074866" y="303583"/>
                  <a:pt x="1062942" y="312294"/>
                  <a:pt x="1049199" y="316417"/>
                </a:cubicBezTo>
                <a:cubicBezTo>
                  <a:pt x="1030506" y="322025"/>
                  <a:pt x="1010499" y="321809"/>
                  <a:pt x="991448" y="326042"/>
                </a:cubicBezTo>
                <a:cubicBezTo>
                  <a:pt x="981544" y="328243"/>
                  <a:pt x="972197" y="332459"/>
                  <a:pt x="962572" y="335667"/>
                </a:cubicBezTo>
                <a:cubicBezTo>
                  <a:pt x="940113" y="332459"/>
                  <a:pt x="916259" y="334468"/>
                  <a:pt x="895195" y="326042"/>
                </a:cubicBezTo>
                <a:cubicBezTo>
                  <a:pt x="761164" y="272430"/>
                  <a:pt x="960057" y="318787"/>
                  <a:pt x="837443" y="277916"/>
                </a:cubicBezTo>
                <a:cubicBezTo>
                  <a:pt x="805492" y="267266"/>
                  <a:pt x="672625" y="259368"/>
                  <a:pt x="664189" y="258665"/>
                </a:cubicBezTo>
                <a:cubicBezTo>
                  <a:pt x="641730" y="261874"/>
                  <a:pt x="618542" y="261772"/>
                  <a:pt x="596812" y="268291"/>
                </a:cubicBezTo>
                <a:cubicBezTo>
                  <a:pt x="585732" y="271615"/>
                  <a:pt x="578283" y="282368"/>
                  <a:pt x="567936" y="287541"/>
                </a:cubicBezTo>
                <a:cubicBezTo>
                  <a:pt x="552482" y="295268"/>
                  <a:pt x="536359" y="301827"/>
                  <a:pt x="519810" y="306792"/>
                </a:cubicBezTo>
                <a:cubicBezTo>
                  <a:pt x="504140" y="311493"/>
                  <a:pt x="487555" y="312449"/>
                  <a:pt x="471683" y="316417"/>
                </a:cubicBezTo>
                <a:cubicBezTo>
                  <a:pt x="449836" y="321879"/>
                  <a:pt x="412344" y="338669"/>
                  <a:pt x="394681" y="345293"/>
                </a:cubicBezTo>
                <a:cubicBezTo>
                  <a:pt x="385181" y="348855"/>
                  <a:pt x="375431" y="351710"/>
                  <a:pt x="365806" y="354918"/>
                </a:cubicBezTo>
                <a:cubicBezTo>
                  <a:pt x="-42211" y="340849"/>
                  <a:pt x="152894" y="423259"/>
                  <a:pt x="67422" y="316417"/>
                </a:cubicBezTo>
                <a:cubicBezTo>
                  <a:pt x="61753" y="309331"/>
                  <a:pt x="1650" y="293958"/>
                  <a:pt x="46" y="287541"/>
                </a:cubicBezTo>
                <a:close/>
              </a:path>
            </a:pathLst>
          </a:cu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2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3817</TotalTime>
  <Words>913</Words>
  <Application>Microsoft Office PowerPoint</Application>
  <PresentationFormat>如螢幕大小 (4:3)</PresentationFormat>
  <Paragraphs>64</Paragraphs>
  <Slides>14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6" baseType="lpstr">
      <vt:lpstr>方正姚体</vt:lpstr>
      <vt:lpstr>KaiTi</vt:lpstr>
      <vt:lpstr>Microsoft YaHei</vt:lpstr>
      <vt:lpstr>SimHei</vt:lpstr>
      <vt:lpstr>宋体</vt:lpstr>
      <vt:lpstr>微軟正黑體</vt:lpstr>
      <vt:lpstr>新細明體</vt:lpstr>
      <vt:lpstr>Arial</vt:lpstr>
      <vt:lpstr>Arial Narrow</vt:lpstr>
      <vt:lpstr>Calibri</vt:lpstr>
      <vt:lpstr>Segoe UI Black</vt:lpstr>
      <vt:lpstr>地平線</vt:lpstr>
      <vt:lpstr>得享安息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得安息</dc:title>
  <dc:creator>TPLUNG</dc:creator>
  <cp:lastModifiedBy>台平 龍</cp:lastModifiedBy>
  <cp:revision>166</cp:revision>
  <dcterms:created xsi:type="dcterms:W3CDTF">2017-01-10T00:55:01Z</dcterms:created>
  <dcterms:modified xsi:type="dcterms:W3CDTF">2018-08-19T14:49:54Z</dcterms:modified>
</cp:coreProperties>
</file>